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p3" ContentType="audi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9" r:id="rId3"/>
    <p:sldId id="261" r:id="rId4"/>
    <p:sldId id="262" r:id="rId5"/>
    <p:sldId id="264" r:id="rId6"/>
    <p:sldId id="266" r:id="rId7"/>
    <p:sldId id="267" r:id="rId8"/>
    <p:sldId id="268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616" autoAdjust="0"/>
  </p:normalViewPr>
  <p:slideViewPr>
    <p:cSldViewPr showGuides="1">
      <p:cViewPr varScale="1">
        <p:scale>
          <a:sx n="88" d="100"/>
          <a:sy n="88" d="100"/>
        </p:scale>
        <p:origin x="-968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00" d="100"/>
          <a:sy n="100" d="100"/>
        </p:scale>
        <p:origin x="-1747" y="-5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3902F-03B8-4CB6-B37E-9919CB02FA5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25BF4-5141-4634-9CA1-905983B612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41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7A8F7-243F-4B8F-9979-EC4B513B74D1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623E2-143C-47CF-ACFE-2D7CFB3760A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6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Bef>
        <a:spcPts val="1200"/>
      </a:spcBef>
      <a:buFont typeface="Arial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Play the slide show for this presentation to listen</a:t>
            </a:r>
            <a:r>
              <a:rPr lang="en-US" b="1" baseline="0" dirty="0" smtClean="0"/>
              <a:t> to the audio commentary by Peter Walsh and view slide timings. Or,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sound icon on a slide for controls that you can use to hear the audio at your own pace.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A little organization will go a long way to enhancing your PowerPoint presentation. </a:t>
            </a:r>
          </a:p>
          <a:p>
            <a:r>
              <a:rPr lang="en-US" dirty="0" smtClean="0"/>
              <a:t>Your title slide should be </a:t>
            </a:r>
            <a:r>
              <a:rPr lang="en-US" u="sng" dirty="0" smtClean="0"/>
              <a:t>catching and relevant</a:t>
            </a:r>
            <a:r>
              <a:rPr lang="en-US" dirty="0" smtClean="0"/>
              <a:t> to your audience – offer something in the title that your audience wants.   </a:t>
            </a:r>
          </a:p>
          <a:p>
            <a:r>
              <a:rPr lang="en-US" dirty="0" smtClean="0"/>
              <a:t>Keep some basic principles in mind:</a:t>
            </a:r>
          </a:p>
          <a:p>
            <a:pPr lvl="1">
              <a:buFontTx/>
              <a:buChar char="•"/>
            </a:pPr>
            <a:r>
              <a:rPr lang="en-US" dirty="0" smtClean="0"/>
              <a:t>Your slides should </a:t>
            </a:r>
            <a:r>
              <a:rPr lang="en-US" b="1" dirty="0" smtClean="0"/>
              <a:t>complement</a:t>
            </a:r>
            <a:r>
              <a:rPr lang="en-US" dirty="0" smtClean="0"/>
              <a:t> what you have to say,  not say it for you.  </a:t>
            </a:r>
          </a:p>
          <a:p>
            <a:pPr lvl="1">
              <a:buFontTx/>
              <a:buChar char="•"/>
            </a:pPr>
            <a:r>
              <a:rPr lang="en-US" dirty="0" smtClean="0"/>
              <a:t>Keep slides </a:t>
            </a:r>
            <a:r>
              <a:rPr lang="en-US" b="1" dirty="0" smtClean="0"/>
              <a:t>direct and to the point</a:t>
            </a:r>
            <a:r>
              <a:rPr lang="en-US" dirty="0" smtClean="0"/>
              <a:t> - less is more!</a:t>
            </a:r>
          </a:p>
          <a:p>
            <a:pPr lvl="1">
              <a:buFontTx/>
              <a:buChar char="•"/>
            </a:pPr>
            <a:r>
              <a:rPr lang="en-US" dirty="0" smtClean="0"/>
              <a:t>Choose a background color or design that enhances and complements your presentation rather than competes with it. </a:t>
            </a:r>
          </a:p>
          <a:p>
            <a:pPr lvl="1">
              <a:buFontTx/>
              <a:buChar char="•"/>
            </a:pPr>
            <a:r>
              <a:rPr lang="en-US" dirty="0" smtClean="0"/>
              <a:t>Don’t get too fancy - a simple font, elegant color scheme and clear message is more important than lots of information (clutter!) on the slide.</a:t>
            </a:r>
            <a:endParaRPr lang="en-US" b="1" dirty="0" smtClean="0"/>
          </a:p>
          <a:p>
            <a:r>
              <a:rPr lang="en-US" b="1" dirty="0" smtClean="0"/>
              <a:t>Keep it simple!</a:t>
            </a:r>
            <a:r>
              <a:rPr lang="en-US" dirty="0" smtClean="0"/>
              <a:t>  The purpose of the PowerPoint slide is to keep the mind of your audience focused – fewer words are better.  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sz="1200" b="1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You understand that Microsoft does not endorse or control the content provided in the following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5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/>
              <a:t>Watch your timing!  Allocate a time for each slide and stick to it so as to keep track of your presentation and avoid speaking too much.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909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Make a natural segue to the next slide so that your presentation flows naturally.</a:t>
            </a:r>
          </a:p>
          <a:p>
            <a:r>
              <a:rPr lang="en-US" dirty="0" smtClean="0"/>
              <a:t>The gradual reveal of your points serves to keep anticipation up and enables you to flow naturally to the next point.</a:t>
            </a:r>
          </a:p>
          <a:p>
            <a:endParaRPr lang="en-US" dirty="0" smtClean="0"/>
          </a:p>
          <a:p>
            <a:r>
              <a:rPr lang="en-US" b="1" dirty="0" smtClean="0"/>
              <a:t>Note</a:t>
            </a:r>
            <a:r>
              <a:rPr lang="en-US" dirty="0" smtClean="0"/>
              <a:t>: Level one text on the Title and Content layout</a:t>
            </a:r>
            <a:r>
              <a:rPr lang="en-US" baseline="0" dirty="0" smtClean="0"/>
              <a:t> used by this slide contains no bullet. To demote your text to level two, which is the bulleted text level shown on this slide, on the Home tab</a:t>
            </a:r>
            <a:r>
              <a:rPr lang="en-US" baseline="0" smtClean="0"/>
              <a:t>, under Paragraph</a:t>
            </a:r>
            <a:r>
              <a:rPr lang="en-US" baseline="0" dirty="0" smtClean="0"/>
              <a:t>, click Increase Indent.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62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Consider sub-headings that provide an </a:t>
            </a:r>
            <a:r>
              <a:rPr lang="en-US" b="1" dirty="0" smtClean="0"/>
              <a:t>emotional or action-oriented</a:t>
            </a:r>
            <a:r>
              <a:rPr lang="en-US" dirty="0" smtClean="0"/>
              <a:t> aspect to your presentation – these can be very motivating to an audience.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654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Have a summary slide of your presentation – state it succinctly in a way that wraps your presentation.</a:t>
            </a:r>
          </a:p>
          <a:p>
            <a:r>
              <a:rPr lang="en-US" dirty="0" smtClean="0"/>
              <a:t>Use the ‘Fade in and dim’ animation – this keeps focus on the major summary heading but still allows you to talk about summary points.</a:t>
            </a:r>
          </a:p>
          <a:p>
            <a:pPr marL="228600" indent="-228600"/>
            <a:r>
              <a:rPr lang="en-US" dirty="0" smtClean="0"/>
              <a:t>Three important steps in wrapping your presentation: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Thank your audience for taking part in the presentation.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Call for questions, making it clear how many questions you’ll take or how long question time will last.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Encourage the audience to take what they’ve learned in the presentation and apply it to their situation directly.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Have a summary slide of your presentation – state it succinctly in a way that wraps your presentation.</a:t>
            </a:r>
          </a:p>
          <a:p>
            <a:r>
              <a:rPr lang="en-US" dirty="0" smtClean="0"/>
              <a:t>Use the ‘Fade in and dim’ animation – this keeps focus on the major summary heading but still allows you to talk about summary points.</a:t>
            </a:r>
          </a:p>
          <a:p>
            <a:pPr marL="228600" indent="-228600"/>
            <a:r>
              <a:rPr lang="en-US" dirty="0" smtClean="0"/>
              <a:t>Three important steps in wrapping your presentation: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Thank your audience for taking part in the presentation.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Call for questions, making it clear how many questions you’ll take or how long question time will last.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Encourage the audience to take what they’ve learned in the presentation and apply it to their situation directly.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Have a summary slide of your presentation – state it succinctly in a way that wraps your presentation.</a:t>
            </a:r>
          </a:p>
          <a:p>
            <a:r>
              <a:rPr lang="en-US" dirty="0" smtClean="0"/>
              <a:t>Use the ‘Fade in and dim’ animation – this keeps focus on the major summary heading but still allows you to talk about summary points.</a:t>
            </a:r>
          </a:p>
          <a:p>
            <a:pPr marL="228600" indent="-228600"/>
            <a:r>
              <a:rPr lang="en-US" dirty="0" smtClean="0"/>
              <a:t>Three important steps in wrapping your presentation: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Thank your audience for taking part in the presentation.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Call for questions, making it clear how many questions you’ll take or how long question time will last.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Encourage the audience to take what they’ve learned in the presentation and apply it to their situation directly.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Have a summary slide of your presentation – state it succinctly in a way that wraps your presentation.</a:t>
            </a:r>
          </a:p>
          <a:p>
            <a:r>
              <a:rPr lang="en-US" dirty="0" smtClean="0"/>
              <a:t>Use the ‘Fade in and dim’ animation – this keeps focus on the major summary heading but still allows you to talk about summary points.</a:t>
            </a:r>
          </a:p>
          <a:p>
            <a:pPr marL="228600" indent="-228600"/>
            <a:r>
              <a:rPr lang="en-US" dirty="0" smtClean="0"/>
              <a:t>Three important steps in wrapping your presentation: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Thank your audience for taking part in the presentation.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Call for questions, making it clear how many questions you’ll take or how long question time will last.</a:t>
            </a:r>
          </a:p>
          <a:p>
            <a:pPr marL="685800" lvl="1" indent="-228600">
              <a:buFontTx/>
              <a:buAutoNum type="arabicPeriod"/>
            </a:pPr>
            <a:r>
              <a:rPr lang="en-US" dirty="0" smtClean="0"/>
              <a:t> Encourage the audience to take what they’ve learned in the presentation and apply it to their situation directly.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If you’re presenting to an audience, the final slide should include:</a:t>
            </a:r>
          </a:p>
          <a:p>
            <a:pPr lvl="1">
              <a:buFontTx/>
              <a:buChar char="•"/>
            </a:pPr>
            <a:r>
              <a:rPr lang="en-US" dirty="0" smtClean="0"/>
              <a:t>Your contact information.</a:t>
            </a:r>
          </a:p>
          <a:p>
            <a:pPr lvl="1">
              <a:buFontTx/>
              <a:buChar char="•"/>
            </a:pPr>
            <a:r>
              <a:rPr lang="en-US" dirty="0" smtClean="0"/>
              <a:t>Publications relevant to your presentation and of interest to the audience.</a:t>
            </a:r>
          </a:p>
          <a:p>
            <a:pPr lvl="1">
              <a:buFontTx/>
              <a:buChar char="•"/>
            </a:pPr>
            <a:r>
              <a:rPr lang="en-US" dirty="0" smtClean="0"/>
              <a:t>Other relevant information for the audience to follow up if interested.</a:t>
            </a:r>
          </a:p>
          <a:p>
            <a:r>
              <a:rPr lang="en-US" dirty="0" smtClean="0"/>
              <a:t>Keep this slide on screen while the audience disperses.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859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x-none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x-none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1952"/>
            <a:ext cx="4038600" cy="4270248"/>
          </a:xfrm>
        </p:spPr>
        <p:txBody>
          <a:bodyPr anchor="ctr" anchorCtr="0">
            <a:normAutofit/>
          </a:bodyPr>
          <a:lstStyle>
            <a:lvl1pPr marL="114300" indent="0" algn="ctr">
              <a:buFontTx/>
              <a:buNone/>
              <a:defRPr sz="3400">
                <a:solidFill>
                  <a:schemeClr val="tx1"/>
                </a:solidFill>
              </a:defRPr>
            </a:lvl1pPr>
            <a:lvl2pPr marL="411480" indent="0">
              <a:buFontTx/>
              <a:buNone/>
              <a:defRPr sz="3600">
                <a:solidFill>
                  <a:schemeClr val="tx1"/>
                </a:solidFill>
              </a:defRPr>
            </a:lvl2pPr>
            <a:lvl3pPr marL="777240" indent="0">
              <a:buFontTx/>
              <a:buNone/>
              <a:defRPr sz="3600">
                <a:solidFill>
                  <a:schemeClr val="tx1"/>
                </a:solidFill>
              </a:defRPr>
            </a:lvl3pPr>
            <a:lvl4pPr marL="1051560" indent="0">
              <a:buFontTx/>
              <a:buNone/>
              <a:defRPr sz="3600">
                <a:solidFill>
                  <a:schemeClr val="tx1"/>
                </a:solidFill>
              </a:defRPr>
            </a:lvl4pPr>
            <a:lvl5pPr marL="1325880" indent="0">
              <a:buFontTx/>
              <a:buNone/>
              <a:defRPr sz="36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1363" indent="-1588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/>
            </a:lvl2pPr>
            <a:lvl3pPr marL="777240" indent="0">
              <a:buFontTx/>
              <a:buNone/>
              <a:defRPr sz="2000" b="1"/>
            </a:lvl3pPr>
            <a:lvl4pPr marL="1051560" indent="0">
              <a:buFontTx/>
              <a:buNone/>
              <a:defRPr sz="2000" b="1"/>
            </a:lvl4pPr>
            <a:lvl5pPr marL="1325880" indent="0">
              <a:buFontTx/>
              <a:buNone/>
              <a:defRPr sz="2000" b="1"/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 rot="600000">
            <a:off x="4807311" y="2004284"/>
            <a:ext cx="3114715" cy="421314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>
              <a:defRPr baseline="0"/>
            </a:lvl1pPr>
          </a:lstStyle>
          <a:p>
            <a:r>
              <a:rPr lang="zh-CN" altLang="x-none" smtClean="0"/>
              <a:t>将图片拖动到占位符，或单击添加图标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543800" cy="990727"/>
          </a:xfrm>
        </p:spPr>
        <p:txBody>
          <a:bodyPr bIns="0"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61760" cy="7620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x-none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85801" y="2133600"/>
            <a:ext cx="7543800" cy="990600"/>
          </a:xfrm>
        </p:spPr>
        <p:txBody>
          <a:bodyPr tIns="0">
            <a:noAutofit/>
          </a:bodyPr>
          <a:lstStyle>
            <a:lvl1pPr marL="0" indent="0" algn="l">
              <a:buNone/>
              <a:defRPr sz="3600" spc="-100" baseline="0">
                <a:solidFill>
                  <a:schemeClr val="tx2"/>
                </a:solidFill>
                <a:latin typeface="+mj-lt"/>
              </a:defRPr>
            </a:lvl1pPr>
            <a:lvl2pPr marL="411480" indent="0">
              <a:buNone/>
              <a:defRPr/>
            </a:lvl2pPr>
            <a:lvl3pPr marL="777240" indent="0">
              <a:buNone/>
              <a:defRPr/>
            </a:lvl3pPr>
            <a:lvl4pPr marL="1051560" indent="0">
              <a:buNone/>
              <a:defRPr/>
            </a:lvl4pPr>
            <a:lvl5pPr marL="1325880" indent="0">
              <a:buNone/>
              <a:defRPr/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1371600" y="5715000"/>
            <a:ext cx="64770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8E8D8C"/>
                </a:solidFill>
              </a:defRPr>
            </a:lvl1pPr>
            <a:lvl2pPr marL="411480" indent="0">
              <a:buNone/>
              <a:defRPr>
                <a:solidFill>
                  <a:srgbClr val="8E8D8C"/>
                </a:solidFill>
              </a:defRPr>
            </a:lvl2pPr>
            <a:lvl3pPr marL="777240" indent="0">
              <a:buNone/>
              <a:defRPr>
                <a:solidFill>
                  <a:srgbClr val="8E8D8C"/>
                </a:solidFill>
              </a:defRPr>
            </a:lvl3pPr>
            <a:lvl4pPr marL="1051560" indent="0">
              <a:buNone/>
              <a:defRPr>
                <a:solidFill>
                  <a:srgbClr val="8E8D8C"/>
                </a:solidFill>
              </a:defRPr>
            </a:lvl4pPr>
            <a:lvl5pPr marL="1325880" indent="0">
              <a:buNone/>
              <a:defRPr>
                <a:solidFill>
                  <a:srgbClr val="8E8D8C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3311525" y="4721225"/>
            <a:ext cx="2530475" cy="8763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algn="ctr">
              <a:defRPr lang="en-US" sz="1600" baseline="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>
              <a:spcBef>
                <a:spcPts val="0"/>
              </a:spcBef>
            </a:pPr>
            <a:r>
              <a:rPr lang="en-US" dirty="0" smtClean="0"/>
              <a:t>Insert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5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</p:spPr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0" y="1600200"/>
            <a:ext cx="5257800" cy="4800600"/>
          </a:xfrm>
        </p:spPr>
        <p:txBody>
          <a:bodyPr/>
          <a:lstStyle>
            <a:lvl1pPr algn="ctr">
              <a:lnSpc>
                <a:spcPct val="170000"/>
              </a:lnSpc>
              <a:spcBef>
                <a:spcPts val="1200"/>
              </a:spcBef>
              <a:defRPr/>
            </a:lvl1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1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>
            <a:noAutofit/>
          </a:bodyPr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620000" cy="4495800"/>
          </a:xfrm>
        </p:spPr>
        <p:txBody>
          <a:bodyPr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0664" indent="0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>
                <a:solidFill>
                  <a:schemeClr val="tx2"/>
                </a:solidFill>
              </a:defRPr>
            </a:lvl2pPr>
            <a:lvl3pPr marL="777240" indent="0">
              <a:buFontTx/>
              <a:buNone/>
              <a:defRPr sz="2000" b="1">
                <a:solidFill>
                  <a:schemeClr val="tx2"/>
                </a:solidFill>
              </a:defRPr>
            </a:lvl3pPr>
            <a:lvl4pPr marL="1051560" indent="0">
              <a:buFontTx/>
              <a:buNone/>
              <a:defRPr sz="2000" b="1">
                <a:solidFill>
                  <a:schemeClr val="tx2"/>
                </a:solidFill>
              </a:defRPr>
            </a:lvl4pPr>
            <a:lvl5pPr marL="1325880" indent="0">
              <a:buFontTx/>
              <a:buNone/>
              <a:defRPr sz="20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21351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6" r:id="rId4"/>
    <p:sldLayoutId id="2147483675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4" r:id="rId13"/>
    <p:sldLayoutId id="2147483670" r:id="rId14"/>
    <p:sldLayoutId id="2147483671" r:id="rId1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1588" indent="0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indent="-182563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2300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93750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92188" indent="-182563" algn="l" defTabSz="914400" rtl="0" eaLnBrk="1" latinLnBrk="0" hangingPunct="1">
        <a:spcBef>
          <a:spcPts val="6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73163" indent="-182563" algn="l" defTabSz="914400" rtl="0" eaLnBrk="1" latinLnBrk="0" hangingPunct="1">
        <a:spcBef>
          <a:spcPts val="6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54138" indent="-1825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638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17675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tabLst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3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3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3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hyperlink" Target="http://www.peterwalshdesign.com/" TargetMode="External"/><Relationship Id="rId6" Type="http://schemas.openxmlformats.org/officeDocument/2006/relationships/hyperlink" Target="mailto:services@peterwalshdesign.com" TargetMode="External"/><Relationship Id="rId7" Type="http://schemas.openxmlformats.org/officeDocument/2006/relationships/image" Target="../media/image2.png"/><Relationship Id="rId1" Type="http://schemas.microsoft.com/office/2007/relationships/media" Target="../media/media6.mp3"/><Relationship Id="rId2" Type="http://schemas.openxmlformats.org/officeDocument/2006/relationships/audio" Target="../media/media6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z="2800" dirty="0"/>
              <a:t>G</a:t>
            </a:r>
            <a:r>
              <a:rPr lang="en-US" altLang="zh-CN" sz="2800" dirty="0" smtClean="0"/>
              <a:t>astrointestinal </a:t>
            </a:r>
            <a:r>
              <a:rPr lang="en-US" altLang="zh-CN" sz="2800" dirty="0"/>
              <a:t>E</a:t>
            </a:r>
            <a:r>
              <a:rPr lang="en-US" altLang="zh-CN" sz="2800" dirty="0" smtClean="0"/>
              <a:t>ndoscopy </a:t>
            </a:r>
            <a:r>
              <a:rPr lang="en-US" altLang="zh-CN" sz="2800" dirty="0"/>
              <a:t>T</a:t>
            </a:r>
            <a:r>
              <a:rPr lang="en-US" altLang="zh-CN" sz="2800" dirty="0" smtClean="0"/>
              <a:t>raining System</a:t>
            </a:r>
            <a:endParaRPr lang="en-US" altLang="zh-CN" sz="280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2590800" y="3581400"/>
            <a:ext cx="2530475" cy="876300"/>
          </a:xfrm>
        </p:spPr>
      </p:sp>
      <p:pic>
        <p:nvPicPr>
          <p:cNvPr id="3" name="Peter Walsh Slide 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1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27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6000">
        <p:fade/>
      </p:transition>
    </mc:Choice>
    <mc:Fallback xmlns="">
      <p:transition spd="med" advTm="86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that remind you of an important person, achievement or event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Items From the Past</a:t>
            </a:r>
            <a:endParaRPr lang="en-US" dirty="0"/>
          </a:p>
        </p:txBody>
      </p:sp>
      <p:pic>
        <p:nvPicPr>
          <p:cNvPr id="6" name="Peter Walsh Slide 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33259"/>
      </p:ext>
    </p:extLst>
  </p:cSld>
  <p:clrMapOvr>
    <a:masterClrMapping/>
  </p:clrMapOvr>
  <p:transition xmlns:p14="http://schemas.microsoft.com/office/powerpoint/2010/main" spd="slow" advTm="35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620000" cy="4495800"/>
          </a:xfrm>
        </p:spPr>
        <p:txBody>
          <a:bodyPr/>
          <a:lstStyle/>
          <a:p>
            <a:pPr lvl="1"/>
            <a:r>
              <a:rPr lang="en-US" dirty="0" smtClean="0"/>
              <a:t>All those “just in case” items</a:t>
            </a:r>
          </a:p>
          <a:p>
            <a:pPr lvl="1"/>
            <a:r>
              <a:rPr lang="en-US" dirty="0" smtClean="0"/>
              <a:t>Preparing for many imagined futures</a:t>
            </a:r>
          </a:p>
          <a:p>
            <a:pPr lvl="1"/>
            <a:r>
              <a:rPr lang="en-US" dirty="0" smtClean="0"/>
              <a:t>Often this clutter is about fear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Items for the Future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7700" y="4186535"/>
            <a:ext cx="723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>
                    <a:lumMod val="50000"/>
                  </a:schemeClr>
                </a:solidFill>
              </a:rPr>
              <a:t>Set limits to control what you buy and what you keep</a:t>
            </a:r>
            <a:endParaRPr 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7" name="Peter Walsh Slide 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06864"/>
      </p:ext>
    </p:extLst>
  </p:cSld>
  <p:clrMapOvr>
    <a:masterClrMapping/>
  </p:clrMapOvr>
  <p:transition xmlns:p14="http://schemas.microsoft.com/office/powerpoint/2010/main" spd="slow" advTm="32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1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uiExpand="1" build="p"/>
      <p:bldP spid="4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House Model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The First Step to Decluttering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Have a clear vision for the life you want</a:t>
            </a:r>
          </a:p>
          <a:p>
            <a:pPr lvl="1"/>
            <a:r>
              <a:rPr lang="en-US" dirty="0" smtClean="0"/>
              <a:t>Live in the now – be mindful</a:t>
            </a:r>
          </a:p>
          <a:p>
            <a:pPr lvl="1"/>
            <a:r>
              <a:rPr lang="en-US" dirty="0" smtClean="0"/>
              <a:t>Ask yourself: Will this item help me create the life I want?</a:t>
            </a:r>
          </a:p>
          <a:p>
            <a:pPr lvl="1"/>
            <a:r>
              <a:rPr lang="en-US" dirty="0" smtClean="0"/>
              <a:t>Regularly declutter to remove things you no longer need, use or want</a:t>
            </a:r>
            <a:endParaRPr lang="en-US" dirty="0"/>
          </a:p>
        </p:txBody>
      </p:sp>
      <p:pic>
        <p:nvPicPr>
          <p:cNvPr id="5" name="Peter Walsh Slide 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3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000">
        <p:fade/>
      </p:transition>
    </mc:Choice>
    <mc:Fallback xmlns="">
      <p:transition spd="med" advTm="29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 build="p"/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Clutter is anything that gets between you and the life you want.</a:t>
            </a:r>
          </a:p>
          <a:p>
            <a:r>
              <a:rPr lang="en-US" dirty="0" smtClean="0"/>
              <a:t>Three main types of clutter.</a:t>
            </a:r>
          </a:p>
          <a:p>
            <a:r>
              <a:rPr lang="en-US" dirty="0" smtClean="0"/>
              <a:t>Without a vision for the life you want, </a:t>
            </a:r>
            <a:br>
              <a:rPr lang="en-US" dirty="0" smtClean="0"/>
            </a:br>
            <a:r>
              <a:rPr lang="en-US" dirty="0" smtClean="0"/>
              <a:t>you can’t create the spaces you want.</a:t>
            </a:r>
          </a:p>
          <a:p>
            <a:r>
              <a:rPr lang="en-US" dirty="0" smtClean="0"/>
              <a:t>Decluttering and organization is a part of everyday living. 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4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9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1" nodeType="withEffect">
                                  <p:stCondLst>
                                    <p:cond delay="9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mph" presetSubtype="2" fill="hold" grpId="1" nodeType="withEffect">
                                  <p:stCondLst>
                                    <p:cond delay="12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uiExpand="1" build="p"/>
      <p:bldP spid="9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Gastric Model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Clutter is anything that gets between you and the life you want.</a:t>
            </a:r>
          </a:p>
          <a:p>
            <a:r>
              <a:rPr lang="en-US" dirty="0" smtClean="0"/>
              <a:t>Three main types of clutter.</a:t>
            </a:r>
          </a:p>
          <a:p>
            <a:r>
              <a:rPr lang="en-US" dirty="0" smtClean="0"/>
              <a:t>Without a vision for the life you want, </a:t>
            </a:r>
            <a:br>
              <a:rPr lang="en-US" dirty="0" smtClean="0"/>
            </a:br>
            <a:r>
              <a:rPr lang="en-US" dirty="0" smtClean="0"/>
              <a:t>you can’t create the spaces you want.</a:t>
            </a:r>
          </a:p>
          <a:p>
            <a:r>
              <a:rPr lang="en-US" dirty="0" smtClean="0"/>
              <a:t>Decluttering and organization is a part of everyday living. 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9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1" nodeType="withEffect">
                                  <p:stCondLst>
                                    <p:cond delay="9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mph" presetSubtype="2" fill="hold" grpId="1" nodeType="withEffect">
                                  <p:stCondLst>
                                    <p:cond delay="12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build="p"/>
      <p:bldP spid="9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Mimics &amp; CT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Clutter is anything that gets between you and the life you want.</a:t>
            </a:r>
          </a:p>
          <a:p>
            <a:r>
              <a:rPr lang="en-US" dirty="0" smtClean="0"/>
              <a:t>Three main types of clutter.</a:t>
            </a:r>
          </a:p>
          <a:p>
            <a:r>
              <a:rPr lang="en-US" dirty="0" smtClean="0"/>
              <a:t>Without a vision for the life you want, </a:t>
            </a:r>
            <a:br>
              <a:rPr lang="en-US" dirty="0" smtClean="0"/>
            </a:br>
            <a:r>
              <a:rPr lang="en-US" dirty="0" smtClean="0"/>
              <a:t>you can’t create the spaces you want.</a:t>
            </a:r>
          </a:p>
          <a:p>
            <a:r>
              <a:rPr lang="en-US" dirty="0" smtClean="0"/>
              <a:t>Decluttering and organization is a part of everyday living. 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8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9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1" nodeType="withEffect">
                                  <p:stCondLst>
                                    <p:cond delay="9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mph" presetSubtype="2" fill="hold" grpId="1" nodeType="withEffect">
                                  <p:stCondLst>
                                    <p:cond delay="12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build="p"/>
      <p:bldP spid="9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STL </a:t>
            </a:r>
            <a:r>
              <a:rPr lang="en-US" altLang="zh-CN" smtClean="0"/>
              <a:t>&amp; Unity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Clutter is anything that gets between you and the life you want.</a:t>
            </a:r>
          </a:p>
          <a:p>
            <a:r>
              <a:rPr lang="en-US" dirty="0" smtClean="0"/>
              <a:t>Three main types of clutter.</a:t>
            </a:r>
          </a:p>
          <a:p>
            <a:r>
              <a:rPr lang="en-US" dirty="0" smtClean="0"/>
              <a:t>Without a vision for the life you want, </a:t>
            </a:r>
            <a:br>
              <a:rPr lang="en-US" dirty="0" smtClean="0"/>
            </a:br>
            <a:r>
              <a:rPr lang="en-US" dirty="0" smtClean="0"/>
              <a:t>you can’t create the spaces you want.</a:t>
            </a:r>
          </a:p>
          <a:p>
            <a:r>
              <a:rPr lang="en-US" dirty="0" smtClean="0"/>
              <a:t>Decluttering and organization is a part of everyday living. 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1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9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1" nodeType="withEffect">
                                  <p:stCondLst>
                                    <p:cond delay="9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mph" presetSubtype="2" fill="hold" grpId="1" nodeType="withEffect">
                                  <p:stCondLst>
                                    <p:cond delay="12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build="p"/>
      <p:bldP spid="9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More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Peter Walsh</a:t>
            </a:r>
          </a:p>
          <a:p>
            <a:r>
              <a:rPr lang="en-US" dirty="0" smtClean="0"/>
              <a:t>Peter Walsh Design, Inc.</a:t>
            </a:r>
          </a:p>
          <a:p>
            <a:pPr marL="227013"/>
            <a:r>
              <a:rPr lang="en-US" dirty="0" smtClean="0">
                <a:hlinkClick r:id="rId5"/>
              </a:rPr>
              <a:t>www.peterwalshdesign.com</a:t>
            </a:r>
            <a:r>
              <a:rPr lang="en-US" dirty="0" smtClean="0"/>
              <a:t> </a:t>
            </a:r>
          </a:p>
          <a:p>
            <a:pPr marL="227013"/>
            <a:r>
              <a:rPr lang="en-US" dirty="0" smtClean="0">
                <a:hlinkClick r:id="rId6"/>
              </a:rPr>
              <a:t>services@peterwalshdesign.com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8" name="Peter Walsh Slide 9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57374" y="4419600"/>
            <a:ext cx="7002916" cy="1836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Replace this shape with images of publications relevant to your presentation or other items that may be of interest to your audience.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1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2000">
        <p:split orient="vert"/>
      </p:transition>
    </mc:Choice>
    <mc:Fallback xmlns="">
      <p:transition spd="slow" advTm="52000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3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t Is All Too Much by Peter Walsh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 Is All Too Much by Peter Walsh.potx</Template>
  <TotalTime>324</TotalTime>
  <Words>1103</Words>
  <Application>Microsoft Macintosh PowerPoint</Application>
  <PresentationFormat>全屏显示(4:3)</PresentationFormat>
  <Paragraphs>100</Paragraphs>
  <Slides>9</Slides>
  <Notes>9</Notes>
  <HiddenSlides>0</HiddenSlides>
  <MMClips>9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It Is All Too Much by Peter Walsh</vt:lpstr>
      <vt:lpstr>Demo</vt:lpstr>
      <vt:lpstr>Camera</vt:lpstr>
      <vt:lpstr>Light</vt:lpstr>
      <vt:lpstr>House Model</vt:lpstr>
      <vt:lpstr>Objects</vt:lpstr>
      <vt:lpstr>Gastric Model</vt:lpstr>
      <vt:lpstr>Mimics &amp; CT</vt:lpstr>
      <vt:lpstr>STL &amp; Unity</vt:lpstr>
      <vt:lpstr>For More Information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It’s All Too Much</dc:title>
  <dc:subject/>
  <dc:creator/>
  <cp:keywords/>
  <dc:description/>
  <cp:lastModifiedBy>C-TEN C-TEN</cp:lastModifiedBy>
  <cp:revision>61</cp:revision>
  <dcterms:created xsi:type="dcterms:W3CDTF">2010-05-18T20:31:16Z</dcterms:created>
  <dcterms:modified xsi:type="dcterms:W3CDTF">2018-03-24T00:54:35Z</dcterms:modified>
  <cp:category/>
</cp:coreProperties>
</file>

<file path=docProps/thumbnail.jpeg>
</file>